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14" r:id="rId2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2F92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/>
    <p:restoredTop sz="94965"/>
  </p:normalViewPr>
  <p:slideViewPr>
    <p:cSldViewPr snapToGrid="0">
      <p:cViewPr>
        <p:scale>
          <a:sx n="128" d="100"/>
          <a:sy n="128" d="100"/>
        </p:scale>
        <p:origin x="1224" y="-9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SLIDES_API12330392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SLIDES_API12330392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emills@pearlk12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14F292-35D2-6876-F6CE-43B7CD082885}"/>
              </a:ext>
            </a:extLst>
          </p:cNvPr>
          <p:cNvSpPr txBox="1"/>
          <p:nvPr/>
        </p:nvSpPr>
        <p:spPr>
          <a:xfrm>
            <a:off x="269512" y="2887630"/>
            <a:ext cx="4098999" cy="104644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entury Gothic" charset="0"/>
                <a:ea typeface="Century Gothic" charset="0"/>
                <a:cs typeface="Century Gothic" charset="0"/>
              </a:rPr>
              <a:t>ELA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: Describe how characters respond</a:t>
            </a:r>
            <a:endParaRPr lang="en-US" sz="7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u="sng" dirty="0">
                <a:latin typeface="Century Gothic" charset="0"/>
                <a:ea typeface="Century Gothic" charset="0"/>
                <a:cs typeface="Century Gothic" charset="0"/>
              </a:rPr>
              <a:t>Spelling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: three letter blends; (str,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spl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spr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scr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shr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thr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7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u="sng" dirty="0">
                <a:latin typeface="Century Gothic" charset="0"/>
                <a:ea typeface="Century Gothic" charset="0"/>
                <a:cs typeface="Century Gothic" charset="0"/>
              </a:rPr>
              <a:t>Language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: Possessive Nouns </a:t>
            </a:r>
            <a:endParaRPr lang="en-US" sz="7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u="sng" dirty="0">
                <a:latin typeface="Century Gothic" charset="0"/>
                <a:ea typeface="Century Gothic" charset="0"/>
                <a:cs typeface="Century Gothic" charset="0"/>
              </a:rPr>
              <a:t>Math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: Adding 2-digit numbers </a:t>
            </a:r>
            <a:endParaRPr lang="en-US" sz="7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u="sng" dirty="0">
                <a:latin typeface="Century Gothic" charset="0"/>
                <a:ea typeface="Century Gothic" charset="0"/>
                <a:cs typeface="Century Gothic" charset="0"/>
              </a:rPr>
              <a:t>Science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: Life Cycles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56EF0-FD6D-A690-D44E-5946D64DAFB8}"/>
              </a:ext>
            </a:extLst>
          </p:cNvPr>
          <p:cNvSpPr txBox="1"/>
          <p:nvPr/>
        </p:nvSpPr>
        <p:spPr>
          <a:xfrm>
            <a:off x="912495" y="2247899"/>
            <a:ext cx="3569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ino MT" pitchFamily="82" charset="77"/>
              </a:rPr>
              <a:t>WEEKLY SKILLS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D787-DDB6-2567-DE3B-72EEEAA1D084}"/>
              </a:ext>
            </a:extLst>
          </p:cNvPr>
          <p:cNvSpPr/>
          <p:nvPr/>
        </p:nvSpPr>
        <p:spPr>
          <a:xfrm>
            <a:off x="327661" y="4070964"/>
            <a:ext cx="7076895" cy="461572"/>
          </a:xfrm>
          <a:prstGeom prst="rect">
            <a:avLst/>
          </a:prstGeom>
          <a:solidFill>
            <a:srgbClr val="73FDD6"/>
          </a:solidFill>
          <a:ln>
            <a:solidFill>
              <a:srgbClr val="73F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Kino MT" pitchFamily="8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4C15F-2C3D-AE51-6EFA-F5EC1432326A}"/>
              </a:ext>
            </a:extLst>
          </p:cNvPr>
          <p:cNvSpPr txBox="1"/>
          <p:nvPr/>
        </p:nvSpPr>
        <p:spPr>
          <a:xfrm>
            <a:off x="4876801" y="2305734"/>
            <a:ext cx="35699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ino MT" pitchFamily="82" charset="77"/>
              </a:rPr>
              <a:t>TESTS/HOMEWORK</a:t>
            </a:r>
            <a:endParaRPr lang="en-US" sz="3200" dirty="0">
              <a:latin typeface="Kino MT" pitchFamily="8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A4634-7FE2-1933-0411-3311BE4FE042}"/>
              </a:ext>
            </a:extLst>
          </p:cNvPr>
          <p:cNvSpPr txBox="1"/>
          <p:nvPr/>
        </p:nvSpPr>
        <p:spPr>
          <a:xfrm>
            <a:off x="4368511" y="2804119"/>
            <a:ext cx="28636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Tests: Spelling and Math Facts (Friday); Reading test on Wed; Math test on Thurs.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Homework- Reading, math, and language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54357EC-3E42-B4F4-3065-9CE9A0ABAF84}"/>
              </a:ext>
            </a:extLst>
          </p:cNvPr>
          <p:cNvSpPr/>
          <p:nvPr/>
        </p:nvSpPr>
        <p:spPr>
          <a:xfrm>
            <a:off x="327661" y="82197"/>
            <a:ext cx="7155179" cy="1172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Ms. Mills’ Newsletter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September 29- October 3,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A0013-1696-723A-96E2-104D5FF89D30}"/>
              </a:ext>
            </a:extLst>
          </p:cNvPr>
          <p:cNvSpPr txBox="1"/>
          <p:nvPr/>
        </p:nvSpPr>
        <p:spPr>
          <a:xfrm>
            <a:off x="4368511" y="4140317"/>
            <a:ext cx="35699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ino MT" pitchFamily="82" charset="77"/>
              </a:rPr>
              <a:t>UPCOMING EVENTS/REMINDERS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8B544-CA59-875C-DDDA-F037F1AFE645}"/>
              </a:ext>
            </a:extLst>
          </p:cNvPr>
          <p:cNvSpPr txBox="1"/>
          <p:nvPr/>
        </p:nvSpPr>
        <p:spPr>
          <a:xfrm>
            <a:off x="4131966" y="4669430"/>
            <a:ext cx="3469908" cy="2677656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Oct. 6-10- FALL BREAK</a:t>
            </a:r>
          </a:p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Oct. 13- Report Card Conference Day</a:t>
            </a:r>
          </a:p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Oct. 24- PBIS Store</a:t>
            </a:r>
          </a:p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Oct. 30- Trunk or Treat </a:t>
            </a:r>
          </a:p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Oct. 31- Career Day </a:t>
            </a:r>
          </a:p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Yearbooks are being sold online only for $30. </a:t>
            </a:r>
          </a:p>
          <a:p>
            <a:endParaRPr lang="en-US" b="1" dirty="0">
              <a:latin typeface="Century Gothic" panose="020B0502020202020204" pitchFamily="34" charset="0"/>
              <a:cs typeface="Arial Hebrew Scholar Light"/>
            </a:endParaRPr>
          </a:p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Check your child’s blue folder and planner each night. </a:t>
            </a:r>
          </a:p>
          <a:p>
            <a:endParaRPr lang="en-US" b="1" dirty="0">
              <a:latin typeface="Century Gothic" panose="020B0502020202020204" pitchFamily="34" charset="0"/>
              <a:cs typeface="Arial Hebrew Scholar Light"/>
            </a:endParaRPr>
          </a:p>
          <a:p>
            <a:r>
              <a:rPr lang="en-US" b="1" dirty="0">
                <a:latin typeface="Century Gothic" panose="020B0502020202020204" pitchFamily="34" charset="0"/>
                <a:cs typeface="Arial Hebrew Scholar Light"/>
              </a:rPr>
              <a:t>Signed papers go home on Tuesday.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7F80D-E50F-DBCD-C2E2-ACD988E6EB45}"/>
              </a:ext>
            </a:extLst>
          </p:cNvPr>
          <p:cNvSpPr txBox="1"/>
          <p:nvPr/>
        </p:nvSpPr>
        <p:spPr>
          <a:xfrm>
            <a:off x="360011" y="7972252"/>
            <a:ext cx="3569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ino MT" pitchFamily="82" charset="77"/>
              </a:rPr>
              <a:t>Info You Need to Know: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576AC-B451-031D-D0AA-E00EC66ED1AA}"/>
              </a:ext>
            </a:extLst>
          </p:cNvPr>
          <p:cNvSpPr txBox="1"/>
          <p:nvPr/>
        </p:nvSpPr>
        <p:spPr>
          <a:xfrm>
            <a:off x="189448" y="4064871"/>
            <a:ext cx="388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SPELLING WORDS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46387-E106-6258-1E52-0480499A3180}"/>
              </a:ext>
            </a:extLst>
          </p:cNvPr>
          <p:cNvSpPr txBox="1"/>
          <p:nvPr/>
        </p:nvSpPr>
        <p:spPr>
          <a:xfrm>
            <a:off x="198057" y="4677178"/>
            <a:ext cx="3887578" cy="3170099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split		strike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string		script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scrap		sprint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shrink		shrimp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scrape		could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throne		would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splash		through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thrift		have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shrub		large</a:t>
            </a: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	spring		some</a:t>
            </a:r>
          </a:p>
        </p:txBody>
      </p:sp>
      <p:pic>
        <p:nvPicPr>
          <p:cNvPr id="8" name="Picture 7" descr="A wheelbarrow full of leaves&#10;&#10;Description automatically generated">
            <a:extLst>
              <a:ext uri="{FF2B5EF4-FFF2-40B4-BE49-F238E27FC236}">
                <a16:creationId xmlns:a16="http://schemas.microsoft.com/office/drawing/2014/main" id="{AC95021B-3122-308C-05EF-25D9E1CF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81" y="7976687"/>
            <a:ext cx="2408280" cy="1524227"/>
          </a:xfrm>
          <a:prstGeom prst="rect">
            <a:avLst/>
          </a:prstGeom>
        </p:spPr>
      </p:pic>
      <p:pic>
        <p:nvPicPr>
          <p:cNvPr id="11" name="Picture 10" descr="A tree with orange leaves and a bird on it&#10;&#10;Description automatically generated">
            <a:extLst>
              <a:ext uri="{FF2B5EF4-FFF2-40B4-BE49-F238E27FC236}">
                <a16:creationId xmlns:a16="http://schemas.microsoft.com/office/drawing/2014/main" id="{DC57938C-0112-1F5A-BFD0-7FA804CEB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3" y="317067"/>
            <a:ext cx="894094" cy="887109"/>
          </a:xfrm>
          <a:prstGeom prst="rect">
            <a:avLst/>
          </a:prstGeom>
        </p:spPr>
      </p:pic>
      <p:pic>
        <p:nvPicPr>
          <p:cNvPr id="14" name="Picture 13" descr="A tree with orange leaves and a bird on it&#10;&#10;Description automatically generated">
            <a:extLst>
              <a:ext uri="{FF2B5EF4-FFF2-40B4-BE49-F238E27FC236}">
                <a16:creationId xmlns:a16="http://schemas.microsoft.com/office/drawing/2014/main" id="{BACD47E2-9EEC-10B8-3F23-C1EB21245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564" y="290562"/>
            <a:ext cx="920808" cy="913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371DA-070E-FCA8-060B-87149FD29723}"/>
              </a:ext>
            </a:extLst>
          </p:cNvPr>
          <p:cNvSpPr txBox="1"/>
          <p:nvPr/>
        </p:nvSpPr>
        <p:spPr>
          <a:xfrm>
            <a:off x="581069" y="8557027"/>
            <a:ext cx="334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Lunch-– 10:50 – 11:24</a:t>
            </a:r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6"/>
              </a:rPr>
              <a:t>emills@pearlk12.com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21338</TotalTime>
  <Words>209</Words>
  <Application>Microsoft Macintosh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Kino MT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Mills, Emily</cp:lastModifiedBy>
  <cp:revision>42</cp:revision>
  <cp:lastPrinted>2025-09-26T17:23:57Z</cp:lastPrinted>
  <dcterms:modified xsi:type="dcterms:W3CDTF">2025-09-26T17:26:04Z</dcterms:modified>
</cp:coreProperties>
</file>